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Estilo claro 2 - Énfasi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096" autoAdjust="0"/>
  </p:normalViewPr>
  <p:slideViewPr>
    <p:cSldViewPr snapToGrid="0" snapToObjects="1">
      <p:cViewPr varScale="1">
        <p:scale>
          <a:sx n="90" d="100"/>
          <a:sy n="90" d="100"/>
        </p:scale>
        <p:origin x="14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24/02/2021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350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24/02/2021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551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24/02/2021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941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24/02/2021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68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24/02/2021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51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24/02/2021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29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24/02/2021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62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24/02/2021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31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24/02/2021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65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24/02/2021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68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24/02/2021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79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844C3-74DF-8C40-8D09-255A03C9FFED}" type="datetimeFigureOut">
              <a:rPr lang="es-ES" smtClean="0"/>
              <a:t>24/02/2021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55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800000"/>
                </a:solidFill>
                <a:latin typeface="Gotham-Bold"/>
                <a:cs typeface="Gotham-Bold"/>
              </a:rPr>
              <a:t>DIRECTORIO DE FUNCIONARIOS DE LA COORDINACION DEL SAS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965879"/>
              </p:ext>
            </p:extLst>
          </p:nvPr>
        </p:nvGraphicFramePr>
        <p:xfrm>
          <a:off x="516818" y="1509186"/>
          <a:ext cx="8328165" cy="476851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314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9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0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51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0946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FOTO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NOM</a:t>
                      </a:r>
                      <a:r>
                        <a:rPr lang="es-ES" sz="1200" baseline="0" dirty="0"/>
                        <a:t>BRE DEL FUNCIONARIO PÚBLICO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CARGO QUE OCUPA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CORREO INSTITUCIONAL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TELÉFONO </a:t>
                      </a:r>
                    </a:p>
                    <a:p>
                      <a:pPr algn="ctr"/>
                      <a:r>
                        <a:rPr lang="es-ES" sz="1200" dirty="0"/>
                        <a:t>OFICINAS EXT.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047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s-MX" sz="1200" b="0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NG. LUIS CONTRERAS DELGADO.</a:t>
                      </a:r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COORDINADOR GENERAL.</a:t>
                      </a:r>
                      <a:endParaRPr lang="es-ES" sz="1200" b="1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Luis.contreras@villahermosa.gob.mx</a:t>
                      </a:r>
                      <a:r>
                        <a:rPr lang="es-ES_tradnl" sz="1200" b="0" dirty="0">
                          <a:solidFill>
                            <a:srgbClr val="404040"/>
                          </a:solidFill>
                          <a:effectLst/>
                        </a:rPr>
                        <a:t> </a:t>
                      </a:r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315 12 26 </a:t>
                      </a:r>
                    </a:p>
                    <a:p>
                      <a:pPr algn="ctr"/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y </a:t>
                      </a:r>
                    </a:p>
                    <a:p>
                      <a:pPr algn="ctr"/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315 15 15.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6996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rgbClr val="404040"/>
                          </a:solidFill>
                        </a:rPr>
                        <a:t>L.A. OSORIO NUÑEZ ISABEL CRISTINA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404040"/>
                          </a:solidFill>
                        </a:rPr>
                        <a:t>TITULAR DE LA UNIDAD DE ENLACE ADMINISTRATIVO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rgbClr val="404040"/>
                          </a:solidFill>
                        </a:rPr>
                        <a:t>NO DATO.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315 12 26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315 15 15.</a:t>
                      </a: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1405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rgbClr val="404040"/>
                          </a:solidFill>
                        </a:rPr>
                        <a:t>ING. JESÚS CONTRERAS RIVERA.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404040"/>
                          </a:solidFill>
                        </a:rPr>
                        <a:t>SUBCOORDINADOR DE INFRAESTRUCTURA.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rgbClr val="404040"/>
                          </a:solidFill>
                        </a:rPr>
                        <a:t>NO DATO.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315 12 26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315 15 15</a:t>
                      </a: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116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rgbClr val="404040"/>
                          </a:solidFill>
                        </a:rPr>
                        <a:t>ING. JOSÉ MANUEL ARRIETA SILVA.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404040"/>
                          </a:solidFill>
                        </a:rPr>
                        <a:t>SUBCOORDINADOR DE OPERACIÓN.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rgbClr val="404040"/>
                          </a:solidFill>
                        </a:rPr>
                        <a:t>NO DATO.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315 12 26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315 15 15</a:t>
                      </a: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EB2564DE-8F7D-496C-82A4-6736835526C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12" y="2224768"/>
            <a:ext cx="733934" cy="79663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2ACE8D3-F108-4969-92A3-FCBDCC4BAC0A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13" y="3463724"/>
            <a:ext cx="733933" cy="654141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54213B93-87BA-4D36-BBF4-536E459F749A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4" y="4472136"/>
            <a:ext cx="861523" cy="79663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A7C7BCEE-3745-41D4-8F52-0C9DA9CA9E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8020" y="5415684"/>
            <a:ext cx="663864" cy="796637"/>
          </a:xfrm>
          <a:prstGeom prst="rect">
            <a:avLst/>
          </a:prstGeom>
        </p:spPr>
      </p:pic>
      <p:pic>
        <p:nvPicPr>
          <p:cNvPr id="12" name="15 Imagen">
            <a:extLst>
              <a:ext uri="{FF2B5EF4-FFF2-40B4-BE49-F238E27FC236}">
                <a16:creationId xmlns:a16="http://schemas.microsoft.com/office/drawing/2014/main" id="{C093FC84-DBD7-48E3-B4BE-AD3FDA25CC67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2242" y="551135"/>
            <a:ext cx="1199515" cy="47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854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Gotham-Bold"/>
                <a:ea typeface="+mn-ea"/>
                <a:cs typeface="Gotham-Bold"/>
              </a:rPr>
              <a:t>DIRECTORIO DE FUNCIONARIOS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766498"/>
              </p:ext>
            </p:extLst>
          </p:nvPr>
        </p:nvGraphicFramePr>
        <p:xfrm>
          <a:off x="516818" y="1509186"/>
          <a:ext cx="8328165" cy="476851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314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4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0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51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0946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FOTO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NOM</a:t>
                      </a:r>
                      <a:r>
                        <a:rPr lang="es-ES" sz="1200" baseline="0" dirty="0"/>
                        <a:t>BRE DEL FUNCIONARIO PÚBLICO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CARGO QUE OCUPA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CORREO INSTITUCIONAL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TELÉFONO </a:t>
                      </a:r>
                    </a:p>
                    <a:p>
                      <a:pPr algn="ctr"/>
                      <a:r>
                        <a:rPr lang="es-ES" sz="1200" dirty="0"/>
                        <a:t>OFICINAS EXT.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047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C.P. MIGUEL ÁNGEL APARICIO RODRÍGUEZ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404040"/>
                          </a:solidFill>
                        </a:rPr>
                        <a:t>SUBCOORDINADOR COMERCIAL.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NO DATO.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315 38 78</a:t>
                      </a:r>
                    </a:p>
                    <a:p>
                      <a:pPr algn="ctr"/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Y </a:t>
                      </a:r>
                    </a:p>
                    <a:p>
                      <a:pPr algn="ctr"/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315 39 67.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6996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rgbClr val="404040"/>
                          </a:solidFill>
                        </a:rPr>
                        <a:t>ING. LUIS ALFONSO LÓPEZ ALVARADO.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404040"/>
                          </a:solidFill>
                        </a:rPr>
                        <a:t>SUBCOORDINADOR DE ESTUDIOS Y PROYECTOS.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rgbClr val="404040"/>
                          </a:solidFill>
                        </a:rPr>
                        <a:t>NO DATO.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315 12 26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315 15 15.</a:t>
                      </a: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1405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rgbClr val="404040"/>
                          </a:solidFill>
                        </a:rPr>
                        <a:t>ING. VICTOR MANUEL GÓNGORA ROMERO.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404040"/>
                          </a:solidFill>
                        </a:rPr>
                        <a:t>TITULAR DE LA UNIDAD TECNICA.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rgbClr val="404040"/>
                          </a:solidFill>
                        </a:rPr>
                        <a:t>NO DATO.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315 12 26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315 15 15.</a:t>
                      </a: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116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rgbClr val="404040"/>
                          </a:solidFill>
                        </a:rPr>
                        <a:t>C. PLUTARCO DOMÍNGUEZ FALCÓN.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>
                          <a:solidFill>
                            <a:srgbClr val="404040"/>
                          </a:solidFill>
                        </a:rPr>
                        <a:t>ENCARGADO DE </a:t>
                      </a:r>
                      <a:r>
                        <a:rPr lang="es-ES" sz="1100" b="1" dirty="0">
                          <a:solidFill>
                            <a:srgbClr val="404040"/>
                          </a:solidFill>
                        </a:rPr>
                        <a:t>LA UNIDAD DE INFORMATICA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rgbClr val="404040"/>
                          </a:solidFill>
                        </a:rPr>
                        <a:t>NO TADO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315 12 26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315 15 15.</a:t>
                      </a: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0E433797-1284-4ACF-A877-45B472E6555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21" y="2248690"/>
            <a:ext cx="829624" cy="84538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1254ADEC-C22A-476D-8CD0-C85170646F7B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21" y="3360431"/>
            <a:ext cx="787093" cy="839430"/>
          </a:xfrm>
          <a:prstGeom prst="rect">
            <a:avLst/>
          </a:prstGeom>
        </p:spPr>
      </p:pic>
      <p:pic>
        <p:nvPicPr>
          <p:cNvPr id="11" name="Imagen 10" descr="Presentación de PowerPoint">
            <a:extLst>
              <a:ext uri="{FF2B5EF4-FFF2-40B4-BE49-F238E27FC236}">
                <a16:creationId xmlns:a16="http://schemas.microsoft.com/office/drawing/2014/main" id="{54651DE0-BD9E-4328-B015-F9B41220EC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9" t="6239" r="11450" b="9091"/>
          <a:stretch/>
        </p:blipFill>
        <p:spPr bwMode="auto">
          <a:xfrm>
            <a:off x="850321" y="4466217"/>
            <a:ext cx="655527" cy="691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ED927860-D688-4205-8890-01BF1ADC49B5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21" y="5545031"/>
            <a:ext cx="655527" cy="691946"/>
          </a:xfrm>
          <a:prstGeom prst="rect">
            <a:avLst/>
          </a:prstGeom>
        </p:spPr>
      </p:pic>
      <p:pic>
        <p:nvPicPr>
          <p:cNvPr id="13" name="15 Imagen">
            <a:extLst>
              <a:ext uri="{FF2B5EF4-FFF2-40B4-BE49-F238E27FC236}">
                <a16:creationId xmlns:a16="http://schemas.microsoft.com/office/drawing/2014/main" id="{6DC1AE60-480C-41F5-BC02-CF141E70FA98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142" y="551135"/>
            <a:ext cx="1199515" cy="47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931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Gotham-Bold"/>
                <a:ea typeface="+mn-ea"/>
                <a:cs typeface="Gotham-Bold"/>
              </a:rPr>
              <a:t>DIRECTORIO DE FUNCIONARIOS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172368"/>
              </p:ext>
            </p:extLst>
          </p:nvPr>
        </p:nvGraphicFramePr>
        <p:xfrm>
          <a:off x="516818" y="1509186"/>
          <a:ext cx="8328165" cy="476851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314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7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0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51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0946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FOTO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NOM</a:t>
                      </a:r>
                      <a:r>
                        <a:rPr lang="es-ES" sz="1200" baseline="0" dirty="0"/>
                        <a:t>BRE DEL FUNCIONARIO PÚBLICO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CARGO QUE OCUPA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CORREO INSTITUCIONAL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TELÉFONO </a:t>
                      </a:r>
                    </a:p>
                    <a:p>
                      <a:pPr algn="ctr"/>
                      <a:r>
                        <a:rPr lang="es-ES" sz="1200" dirty="0"/>
                        <a:t>OFICINAS EXT.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047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LIC. EDUARDO ANTONIO CASTRO CANABAL.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>
                          <a:solidFill>
                            <a:srgbClr val="404040"/>
                          </a:solidFill>
                        </a:rPr>
                        <a:t>TITULAR DE LA UNIDAD JURIDICA.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NO DATO.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315 12 26 </a:t>
                      </a:r>
                    </a:p>
                    <a:p>
                      <a:pPr algn="ctr"/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y </a:t>
                      </a:r>
                    </a:p>
                    <a:p>
                      <a:pPr algn="ctr"/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315 15 15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6996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rgbClr val="404040"/>
                          </a:solidFill>
                        </a:rPr>
                        <a:t>ING. DANIEL JUÁREZ GONZÁLEZ.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1" dirty="0">
                          <a:solidFill>
                            <a:srgbClr val="404040"/>
                          </a:solidFill>
                        </a:rPr>
                        <a:t>TITULAR DE LA UNIDAD DE ENLACE DE MEJORA REGULATORIA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rgbClr val="404040"/>
                          </a:solidFill>
                        </a:rPr>
                        <a:t>NO DATO.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315 12 26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315 15 15</a:t>
                      </a:r>
                    </a:p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1405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rgbClr val="404040"/>
                          </a:solidFill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100" b="1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b="0" dirty="0">
                          <a:solidFill>
                            <a:srgbClr val="404040"/>
                          </a:solidFill>
                        </a:rPr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116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100" b="1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1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Imagen 5">
            <a:extLst>
              <a:ext uri="{FF2B5EF4-FFF2-40B4-BE49-F238E27FC236}">
                <a16:creationId xmlns:a16="http://schemas.microsoft.com/office/drawing/2014/main" id="{65A38413-EB10-415E-BEBE-8BAFAA801D9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46" y="2179580"/>
            <a:ext cx="744563" cy="840067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C0C97BD7-A83F-4A1E-B223-653AEB126EF7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646" y="3327991"/>
            <a:ext cx="744563" cy="840067"/>
          </a:xfrm>
          <a:prstGeom prst="rect">
            <a:avLst/>
          </a:prstGeom>
        </p:spPr>
      </p:pic>
      <p:pic>
        <p:nvPicPr>
          <p:cNvPr id="9" name="15 Imagen">
            <a:extLst>
              <a:ext uri="{FF2B5EF4-FFF2-40B4-BE49-F238E27FC236}">
                <a16:creationId xmlns:a16="http://schemas.microsoft.com/office/drawing/2014/main" id="{5F85F9E1-6FF2-411D-8C73-2E014004C11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142" y="545819"/>
            <a:ext cx="1199515" cy="47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9602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292</Words>
  <Application>Microsoft Office PowerPoint</Application>
  <PresentationFormat>Presentación en pantalla (4:3)</PresentationFormat>
  <Paragraphs>83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Gotham-Bold</vt:lpstr>
      <vt:lpstr>Tema de Office</vt:lpstr>
      <vt:lpstr>Presentación de PowerPoint</vt:lpstr>
      <vt:lpstr>Presentación de PowerPoint</vt:lpstr>
      <vt:lpstr>Presentación de PowerPoint</vt:lpstr>
    </vt:vector>
  </TitlesOfParts>
  <Company>Bombilla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Lic. Alberto-pc</cp:lastModifiedBy>
  <cp:revision>20</cp:revision>
  <cp:lastPrinted>2021-02-24T20:07:06Z</cp:lastPrinted>
  <dcterms:created xsi:type="dcterms:W3CDTF">2018-11-08T15:46:33Z</dcterms:created>
  <dcterms:modified xsi:type="dcterms:W3CDTF">2021-02-24T20:09:08Z</dcterms:modified>
</cp:coreProperties>
</file>